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7" r:id="rId1"/>
  </p:sldMasterIdLst>
  <p:notesMasterIdLst>
    <p:notesMasterId r:id="rId9"/>
  </p:notesMasterIdLst>
  <p:handoutMasterIdLst>
    <p:handoutMasterId r:id="rId10"/>
  </p:handoutMasterIdLst>
  <p:sldIdLst>
    <p:sldId id="257" r:id="rId2"/>
    <p:sldId id="268" r:id="rId3"/>
    <p:sldId id="258" r:id="rId4"/>
    <p:sldId id="260" r:id="rId5"/>
    <p:sldId id="264" r:id="rId6"/>
    <p:sldId id="267" r:id="rId7"/>
    <p:sldId id="269" r:id="rId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pieChart>
        <c:varyColors val="1"/>
        <c:ser>
          <c:idx val="0"/>
          <c:order val="0"/>
          <c:tx>
            <c:strRef>
              <c:f>Sheet1!$B$1</c:f>
              <c:strCache>
                <c:ptCount val="1"/>
                <c:pt idx="0">
                  <c:v>Student results</c:v>
                </c:pt>
              </c:strCache>
            </c:strRef>
          </c:tx>
          <c:dLbls>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Sheet1!$A$2:$A$7</c:f>
              <c:strCache>
                <c:ptCount val="6"/>
                <c:pt idx="0">
                  <c:v>Mastery = 2</c:v>
                </c:pt>
                <c:pt idx="1">
                  <c:v>Proficent = 7</c:v>
                </c:pt>
                <c:pt idx="2">
                  <c:v>Emerging =4</c:v>
                </c:pt>
                <c:pt idx="3">
                  <c:v>Beginner =0</c:v>
                </c:pt>
                <c:pt idx="4">
                  <c:v>Needs Improvement = 1</c:v>
                </c:pt>
                <c:pt idx="5">
                  <c:v>Not Applicable = 4</c:v>
                </c:pt>
              </c:strCache>
            </c:strRef>
          </c:cat>
          <c:val>
            <c:numRef>
              <c:f>Sheet1!$B$2:$B$7</c:f>
              <c:numCache>
                <c:formatCode>0%</c:formatCode>
                <c:ptCount val="6"/>
                <c:pt idx="0">
                  <c:v>0.11</c:v>
                </c:pt>
                <c:pt idx="1">
                  <c:v>0.38</c:v>
                </c:pt>
                <c:pt idx="2">
                  <c:v>0.23</c:v>
                </c:pt>
                <c:pt idx="3">
                  <c:v>0</c:v>
                </c:pt>
                <c:pt idx="4">
                  <c:v>0.05</c:v>
                </c:pt>
                <c:pt idx="5">
                  <c:v>0.23</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22905E0-4C56-1648-93FD-F4B43034105E}" type="datetimeFigureOut">
              <a:rPr lang="en-US" smtClean="0"/>
              <a:t>10/27/2015</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DFF240B-5282-0049-9DCD-D5E33E2DF86A}" type="slidenum">
              <a:rPr lang="en-US" smtClean="0"/>
              <a:t>‹#›</a:t>
            </a:fld>
            <a:endParaRPr lang="en-US" dirty="0"/>
          </a:p>
        </p:txBody>
      </p:sp>
    </p:spTree>
    <p:extLst>
      <p:ext uri="{BB962C8B-B14F-4D97-AF65-F5344CB8AC3E}">
        <p14:creationId xmlns:p14="http://schemas.microsoft.com/office/powerpoint/2010/main" val="1044823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667F39A-14FF-4D2F-A78B-AAAFBD6016A2}" type="datetimeFigureOut">
              <a:rPr lang="en-US" smtClean="0"/>
              <a:t>10/27/2015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94AFDC9-2651-4DBB-8ACB-E0C1DB936628}" type="slidenum">
              <a:rPr lang="en-US" smtClean="0"/>
              <a:t>‹#›</a:t>
            </a:fld>
            <a:endParaRPr lang="en-US" dirty="0"/>
          </a:p>
        </p:txBody>
      </p:sp>
    </p:spTree>
    <p:extLst>
      <p:ext uri="{BB962C8B-B14F-4D97-AF65-F5344CB8AC3E}">
        <p14:creationId xmlns:p14="http://schemas.microsoft.com/office/powerpoint/2010/main" val="147320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94AFDC9-2651-4DBB-8ACB-E0C1DB936628}" type="slidenum">
              <a:rPr lang="en-US" smtClean="0"/>
              <a:t>4</a:t>
            </a:fld>
            <a:endParaRPr lang="en-US" dirty="0"/>
          </a:p>
        </p:txBody>
      </p:sp>
    </p:spTree>
    <p:extLst>
      <p:ext uri="{BB962C8B-B14F-4D97-AF65-F5344CB8AC3E}">
        <p14:creationId xmlns:p14="http://schemas.microsoft.com/office/powerpoint/2010/main" val="3096352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CECF6826-30DE-8143-BE0E-75336F7BEE0E}" type="slidenum">
              <a:rPr lang="en-US" smtClean="0"/>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CF6826-30DE-8143-BE0E-75336F7BEE0E}"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CF6826-30DE-8143-BE0E-75336F7BEE0E}"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CF6826-30DE-8143-BE0E-75336F7BEE0E}"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CECF6826-30DE-8143-BE0E-75336F7BEE0E}"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CF6826-30DE-8143-BE0E-75336F7BEE0E}"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ECF6826-30DE-8143-BE0E-75336F7BEE0E}"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CF6826-30DE-8143-BE0E-75336F7BEE0E}"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CF6826-30DE-8143-BE0E-75336F7BEE0E}"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CF6826-30DE-8143-BE0E-75336F7BEE0E}"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BB716CB-3240-824A-8B87-5ACD5DCDDA10}" type="datetimeFigureOut">
              <a:rPr lang="en-US" smtClean="0"/>
              <a:t>10/27/2015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CF6826-30DE-8143-BE0E-75336F7BEE0E}"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BB716CB-3240-824A-8B87-5ACD5DCDDA10}" type="datetimeFigureOut">
              <a:rPr lang="en-US" smtClean="0"/>
              <a:t>10/27/2015</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ECF6826-30DE-8143-BE0E-75336F7BEE0E}"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Fitness Assessment </a:t>
            </a:r>
            <a:br>
              <a:rPr lang="en-US" dirty="0" smtClean="0"/>
            </a:br>
            <a:r>
              <a:rPr lang="en-US" dirty="0" smtClean="0"/>
              <a:t>at Sweeney Elementary School</a:t>
            </a:r>
            <a:endParaRPr lang="en-US" dirty="0"/>
          </a:p>
        </p:txBody>
      </p:sp>
      <p:sp>
        <p:nvSpPr>
          <p:cNvPr id="3" name="Subtitle 2"/>
          <p:cNvSpPr>
            <a:spLocks noGrp="1"/>
          </p:cNvSpPr>
          <p:nvPr>
            <p:ph type="subTitle" idx="1"/>
          </p:nvPr>
        </p:nvSpPr>
        <p:spPr/>
        <p:txBody>
          <a:bodyPr>
            <a:normAutofit/>
          </a:bodyPr>
          <a:lstStyle/>
          <a:p>
            <a:r>
              <a:rPr lang="en-US" dirty="0" smtClean="0"/>
              <a:t>Brendan </a:t>
            </a:r>
            <a:r>
              <a:rPr lang="en-US" dirty="0" smtClean="0"/>
              <a:t>Gillotti</a:t>
            </a:r>
            <a:endParaRPr lang="en-US" dirty="0" smtClean="0"/>
          </a:p>
          <a:p>
            <a:r>
              <a:rPr lang="en-US" dirty="0" smtClean="0"/>
              <a:t>HPE 476</a:t>
            </a:r>
          </a:p>
          <a:p>
            <a:r>
              <a:rPr lang="en-US" dirty="0" smtClean="0"/>
              <a:t>Fall 2015</a:t>
            </a:r>
          </a:p>
          <a:p>
            <a:endParaRPr lang="en-US" dirty="0"/>
          </a:p>
        </p:txBody>
      </p:sp>
    </p:spTree>
    <p:extLst>
      <p:ext uri="{BB962C8B-B14F-4D97-AF65-F5344CB8AC3E}">
        <p14:creationId xmlns:p14="http://schemas.microsoft.com/office/powerpoint/2010/main" val="279558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Demographics of the Class</a:t>
            </a:r>
            <a:endParaRPr lang="en-US" dirty="0"/>
          </a:p>
        </p:txBody>
      </p:sp>
      <p:sp>
        <p:nvSpPr>
          <p:cNvPr id="3" name="Content Placeholder 2"/>
          <p:cNvSpPr>
            <a:spLocks noGrp="1"/>
          </p:cNvSpPr>
          <p:nvPr>
            <p:ph idx="1"/>
          </p:nvPr>
        </p:nvSpPr>
        <p:spPr/>
        <p:txBody>
          <a:bodyPr>
            <a:noAutofit/>
          </a:bodyPr>
          <a:lstStyle/>
          <a:p>
            <a:r>
              <a:rPr lang="en-US" dirty="0" smtClean="0"/>
              <a:t>18 Students</a:t>
            </a:r>
          </a:p>
          <a:p>
            <a:r>
              <a:rPr lang="en-US" dirty="0"/>
              <a:t>8</a:t>
            </a:r>
            <a:r>
              <a:rPr lang="en-US" dirty="0" smtClean="0"/>
              <a:t> Female Students 10 Male Students</a:t>
            </a:r>
          </a:p>
          <a:p>
            <a:r>
              <a:rPr lang="en-US" dirty="0" smtClean="0"/>
              <a:t>Ages 7-8</a:t>
            </a:r>
          </a:p>
          <a:p>
            <a:r>
              <a:rPr lang="en-US" dirty="0" smtClean="0"/>
              <a:t>Student injuries and other reasons such as not being prepared or not participating were reasons for students not being apart of class.</a:t>
            </a:r>
          </a:p>
          <a:p>
            <a:r>
              <a:rPr lang="en-US" dirty="0" smtClean="0"/>
              <a:t>Numerous absences of multiple students occurred during this assessment</a:t>
            </a:r>
            <a:endParaRPr lang="en-US" dirty="0"/>
          </a:p>
        </p:txBody>
      </p:sp>
    </p:spTree>
    <p:extLst>
      <p:ext uri="{BB962C8B-B14F-4D97-AF65-F5344CB8AC3E}">
        <p14:creationId xmlns:p14="http://schemas.microsoft.com/office/powerpoint/2010/main" val="4273687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Assessment</a:t>
            </a:r>
            <a:endParaRPr lang="en-US" dirty="0"/>
          </a:p>
        </p:txBody>
      </p:sp>
      <p:sp>
        <p:nvSpPr>
          <p:cNvPr id="3" name="Content Placeholder 2"/>
          <p:cNvSpPr>
            <a:spLocks noGrp="1"/>
          </p:cNvSpPr>
          <p:nvPr>
            <p:ph idx="1"/>
          </p:nvPr>
        </p:nvSpPr>
        <p:spPr/>
        <p:txBody>
          <a:bodyPr/>
          <a:lstStyle/>
          <a:p>
            <a:r>
              <a:rPr lang="en-US" dirty="0" smtClean="0"/>
              <a:t>The assessment I choose to do was conducted in a </a:t>
            </a:r>
            <a:r>
              <a:rPr lang="en-US" dirty="0"/>
              <a:t>3</a:t>
            </a:r>
            <a:r>
              <a:rPr lang="en-US" baseline="30000" dirty="0" smtClean="0"/>
              <a:t>rd</a:t>
            </a:r>
            <a:r>
              <a:rPr lang="en-US" dirty="0" smtClean="0"/>
              <a:t> Grade Class and the following aspects were assessed:</a:t>
            </a:r>
          </a:p>
          <a:p>
            <a:pPr lvl="2"/>
            <a:r>
              <a:rPr lang="en-US" dirty="0" smtClean="0"/>
              <a:t>1 Cognitive Assessment</a:t>
            </a:r>
          </a:p>
        </p:txBody>
      </p:sp>
    </p:spTree>
    <p:extLst>
      <p:ext uri="{BB962C8B-B14F-4D97-AF65-F5344CB8AC3E}">
        <p14:creationId xmlns:p14="http://schemas.microsoft.com/office/powerpoint/2010/main" val="2585410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did I conduct my Assessment?</a:t>
            </a:r>
            <a:endParaRPr lang="en-US" dirty="0"/>
          </a:p>
        </p:txBody>
      </p:sp>
      <p:sp>
        <p:nvSpPr>
          <p:cNvPr id="3" name="Content Placeholder 2"/>
          <p:cNvSpPr>
            <a:spLocks noGrp="1"/>
          </p:cNvSpPr>
          <p:nvPr>
            <p:ph idx="1"/>
          </p:nvPr>
        </p:nvSpPr>
        <p:spPr>
          <a:xfrm>
            <a:off x="739775" y="2434681"/>
            <a:ext cx="7662864" cy="3267169"/>
          </a:xfrm>
        </p:spPr>
        <p:txBody>
          <a:bodyPr>
            <a:noAutofit/>
          </a:bodyPr>
          <a:lstStyle/>
          <a:p>
            <a:r>
              <a:rPr lang="en-US" sz="2000" dirty="0" smtClean="0"/>
              <a:t>Students were observed by the teacher and assessed on specific criteria for each different assessment.</a:t>
            </a:r>
          </a:p>
          <a:p>
            <a:r>
              <a:rPr lang="en-US" sz="2000" dirty="0" smtClean="0"/>
              <a:t>If the students showed the criteria they were given 1 point.</a:t>
            </a:r>
          </a:p>
          <a:p>
            <a:r>
              <a:rPr lang="en-US" sz="2000" dirty="0" smtClean="0"/>
              <a:t>Each assessment had 4 distinct criteria. </a:t>
            </a:r>
          </a:p>
          <a:p>
            <a:r>
              <a:rPr lang="en-US" sz="2000" dirty="0" smtClean="0"/>
              <a:t>Each student received a grade of either: Mastery (4pts), Proficient (3pts), Emerging (2pts), Beginner (1pts) or Needs Improvement (1pts) for each domain. </a:t>
            </a:r>
          </a:p>
          <a:p>
            <a:r>
              <a:rPr lang="en-US" sz="2000" dirty="0" smtClean="0"/>
              <a:t>The following slides show the results that students in 1 specific class scored. </a:t>
            </a:r>
            <a:endParaRPr lang="en-US" sz="2000" dirty="0"/>
          </a:p>
        </p:txBody>
      </p:sp>
    </p:spTree>
    <p:extLst>
      <p:ext uri="{BB962C8B-B14F-4D97-AF65-F5344CB8AC3E}">
        <p14:creationId xmlns:p14="http://schemas.microsoft.com/office/powerpoint/2010/main" val="23656947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Knowledge &amp; Usage Results</a:t>
            </a:r>
            <a:endParaRPr lang="en-US" dirty="0"/>
          </a:p>
        </p:txBody>
      </p:sp>
      <p:graphicFrame>
        <p:nvGraphicFramePr>
          <p:cNvPr id="4" name="Chart 3"/>
          <p:cNvGraphicFramePr/>
          <p:nvPr>
            <p:extLst>
              <p:ext uri="{D42A27DB-BD31-4B8C-83A1-F6EECF244321}">
                <p14:modId xmlns:p14="http://schemas.microsoft.com/office/powerpoint/2010/main" val="3500194727"/>
              </p:ext>
            </p:extLst>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805317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1617586"/>
          </a:xfrm>
        </p:spPr>
        <p:txBody>
          <a:bodyPr>
            <a:normAutofit fontScale="90000"/>
          </a:bodyPr>
          <a:lstStyle/>
          <a:p>
            <a:r>
              <a:rPr lang="en-US" dirty="0" smtClean="0"/>
              <a:t>Why was this Developmentally and Instructionally Appropriate?</a:t>
            </a:r>
            <a:endParaRPr lang="en-US" dirty="0"/>
          </a:p>
        </p:txBody>
      </p:sp>
      <p:sp>
        <p:nvSpPr>
          <p:cNvPr id="3" name="Content Placeholder 2"/>
          <p:cNvSpPr>
            <a:spLocks noGrp="1"/>
          </p:cNvSpPr>
          <p:nvPr>
            <p:ph idx="1"/>
          </p:nvPr>
        </p:nvSpPr>
        <p:spPr/>
        <p:txBody>
          <a:bodyPr/>
          <a:lstStyle/>
          <a:p>
            <a:pPr marL="349250" lvl="1" indent="0">
              <a:buNone/>
            </a:pPr>
            <a:endParaRPr lang="en-US" sz="2200" dirty="0" smtClean="0"/>
          </a:p>
          <a:p>
            <a:pPr marL="349250" lvl="1" indent="0">
              <a:buNone/>
            </a:pPr>
            <a:r>
              <a:rPr lang="en-US" sz="2200" dirty="0" smtClean="0"/>
              <a:t>Instructionally Appropriate: Students were given this assessment at the end of class during the last lesson involving pedometers. This allowed for the student to hear the answers to all the questions numerous time in class prior to taking the written exam.</a:t>
            </a:r>
          </a:p>
          <a:p>
            <a:pPr marL="349250" lvl="1" indent="0">
              <a:buNone/>
            </a:pPr>
            <a:r>
              <a:rPr lang="en-US" sz="2200" dirty="0" smtClean="0"/>
              <a:t>Developmentally Appropriate: Students have had previous practice with written exams in there classrooms and this allows for the students to have something visual to represent there learning.</a:t>
            </a:r>
          </a:p>
          <a:p>
            <a:pPr marL="349250" lvl="1" indent="0">
              <a:buNone/>
            </a:pPr>
            <a:endParaRPr lang="en-US" sz="2200" dirty="0" smtClean="0"/>
          </a:p>
          <a:p>
            <a:pPr marL="349250" lvl="1" indent="0">
              <a:buNone/>
            </a:pPr>
            <a:endParaRPr lang="en-US" dirty="0" smtClean="0"/>
          </a:p>
        </p:txBody>
      </p:sp>
    </p:spTree>
    <p:extLst>
      <p:ext uri="{BB962C8B-B14F-4D97-AF65-F5344CB8AC3E}">
        <p14:creationId xmlns:p14="http://schemas.microsoft.com/office/powerpoint/2010/main" val="1956371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Sharing Results</a:t>
            </a:r>
            <a:endParaRPr lang="en-US" dirty="0"/>
          </a:p>
        </p:txBody>
      </p:sp>
      <p:sp>
        <p:nvSpPr>
          <p:cNvPr id="3" name="Content Placeholder 2"/>
          <p:cNvSpPr>
            <a:spLocks noGrp="1"/>
          </p:cNvSpPr>
          <p:nvPr>
            <p:ph idx="1"/>
          </p:nvPr>
        </p:nvSpPr>
        <p:spPr>
          <a:xfrm>
            <a:off x="739775" y="2506555"/>
            <a:ext cx="7662864" cy="3267169"/>
          </a:xfrm>
        </p:spPr>
        <p:txBody>
          <a:bodyPr>
            <a:noAutofit/>
          </a:bodyPr>
          <a:lstStyle/>
          <a:p>
            <a:r>
              <a:rPr lang="en-US" dirty="0" smtClean="0"/>
              <a:t>Each student received their results back on a photo copy of their original exam. This now gave them something to bring home and learn from.</a:t>
            </a:r>
          </a:p>
          <a:p>
            <a:r>
              <a:rPr lang="en-US" dirty="0" smtClean="0"/>
              <a:t>Answers were reviewed as a class with the papers in front of the students allowing them the opportunity to mark the correct answer down for future reference. </a:t>
            </a:r>
          </a:p>
        </p:txBody>
      </p:sp>
    </p:spTree>
    <p:extLst>
      <p:ext uri="{BB962C8B-B14F-4D97-AF65-F5344CB8AC3E}">
        <p14:creationId xmlns:p14="http://schemas.microsoft.com/office/powerpoint/2010/main" val="39821981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emplate>
  <TotalTime>1708</TotalTime>
  <Words>314</Words>
  <Application>Microsoft Office PowerPoint</Application>
  <PresentationFormat>On-screen Show (4:3)</PresentationFormat>
  <Paragraphs>29</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Book Antiqua</vt:lpstr>
      <vt:lpstr>Calibri</vt:lpstr>
      <vt:lpstr>Lucida Sans</vt:lpstr>
      <vt:lpstr>Wingdings</vt:lpstr>
      <vt:lpstr>Wingdings 2</vt:lpstr>
      <vt:lpstr>Wingdings 3</vt:lpstr>
      <vt:lpstr>Apex</vt:lpstr>
      <vt:lpstr>Fitness Assessment  at Sweeney Elementary School</vt:lpstr>
      <vt:lpstr>Demographics of the Class</vt:lpstr>
      <vt:lpstr>My Assessment</vt:lpstr>
      <vt:lpstr>How did I conduct my Assessment?</vt:lpstr>
      <vt:lpstr>Knowledge &amp; Usage Results</vt:lpstr>
      <vt:lpstr>Why was this Developmentally and Instructionally Appropriate?</vt:lpstr>
      <vt:lpstr>Sharing Results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Badminton Assessment  at Kennelly School</dc:title>
  <dc:creator>Mike Devine</dc:creator>
  <cp:lastModifiedBy>Gillotti,Brendan J(student)</cp:lastModifiedBy>
  <cp:revision>15</cp:revision>
  <cp:lastPrinted>2015-10-27T20:39:05Z</cp:lastPrinted>
  <dcterms:created xsi:type="dcterms:W3CDTF">2015-03-10T01:05:00Z</dcterms:created>
  <dcterms:modified xsi:type="dcterms:W3CDTF">2015-10-27T20:39:13Z</dcterms:modified>
</cp:coreProperties>
</file>